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0"/>
  </p:notesMasterIdLst>
  <p:sldIdLst>
    <p:sldId id="1563" r:id="rId2"/>
    <p:sldId id="1565" r:id="rId3"/>
    <p:sldId id="1566" r:id="rId4"/>
    <p:sldId id="1569" r:id="rId5"/>
    <p:sldId id="1568" r:id="rId6"/>
    <p:sldId id="1567" r:id="rId7"/>
    <p:sldId id="1570" r:id="rId8"/>
    <p:sldId id="1573" r:id="rId9"/>
    <p:sldId id="1572" r:id="rId10"/>
    <p:sldId id="1574" r:id="rId11"/>
    <p:sldId id="1575" r:id="rId12"/>
    <p:sldId id="1576" r:id="rId13"/>
    <p:sldId id="1577" r:id="rId14"/>
    <p:sldId id="1578" r:id="rId15"/>
    <p:sldId id="1579" r:id="rId16"/>
    <p:sldId id="1580" r:id="rId17"/>
    <p:sldId id="1581" r:id="rId18"/>
    <p:sldId id="1564" r:id="rId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66"/>
    <a:srgbClr val="339933"/>
    <a:srgbClr val="CC6600"/>
    <a:srgbClr val="FFE389"/>
    <a:srgbClr val="FFD243"/>
    <a:srgbClr val="CC0000"/>
    <a:srgbClr val="FFFFFF"/>
    <a:srgbClr val="660033"/>
    <a:srgbClr val="FF99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43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E708E1-DC9D-4911-8A69-BBEEF0F512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70373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890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FFA597-4395-456C-85D3-B1438B5ED8E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22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49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93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8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54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2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67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34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6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0254-4B1E-4F1E-AC82-CFCF80A83E9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29-2-2020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2DA8-3B44-4615-B348-30E6C55C17F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19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140254-4B1E-4F1E-AC82-CFCF80A83E9D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29-2-2020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702DA8-3B44-4615-B348-30E6C55C17F1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29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e tien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857232"/>
            <a:ext cx="3613002" cy="101833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571868" y="3714752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</a:rPr>
              <a:t>Wim van den Burg - Kenia</a:t>
            </a:r>
            <a:endParaRPr lang="nl-NL" sz="480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00034" y="785794"/>
            <a:ext cx="492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Kerken in het Westland, </a:t>
            </a:r>
            <a:r>
              <a:rPr lang="nl-N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Midden-Delfland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 en </a:t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Hoek van Holland </a:t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brengen geld bij elkaar </a:t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en steunen o.a.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: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Afbeelding 8" descr="9.JPG"/>
          <p:cNvPicPr>
            <a:picLocks noChangeAspect="1"/>
          </p:cNvPicPr>
          <p:nvPr/>
        </p:nvPicPr>
        <p:blipFill>
          <a:blip r:embed="rId3"/>
          <a:srcRect l="74201" t="59690" r="10182" b="1748"/>
          <a:stretch>
            <a:fillRect/>
          </a:stretch>
        </p:blipFill>
        <p:spPr>
          <a:xfrm>
            <a:off x="1357290" y="3500438"/>
            <a:ext cx="1714512" cy="23812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3.JPG"/>
          <p:cNvPicPr>
            <a:picLocks noChangeAspect="1"/>
          </p:cNvPicPr>
          <p:nvPr/>
        </p:nvPicPr>
        <p:blipFill>
          <a:blip r:embed="rId2"/>
          <a:srcRect l="2343" t="2777" r="50781" b="20833"/>
          <a:stretch>
            <a:fillRect/>
          </a:stretch>
        </p:blipFill>
        <p:spPr>
          <a:xfrm>
            <a:off x="214281" y="2571744"/>
            <a:ext cx="4442145" cy="4071966"/>
          </a:xfrm>
          <a:prstGeom prst="rect">
            <a:avLst/>
          </a:prstGeom>
        </p:spPr>
      </p:pic>
      <p:pic>
        <p:nvPicPr>
          <p:cNvPr id="3" name="Afbeelding 2" descr="13.JPG"/>
          <p:cNvPicPr>
            <a:picLocks noChangeAspect="1"/>
          </p:cNvPicPr>
          <p:nvPr/>
        </p:nvPicPr>
        <p:blipFill>
          <a:blip r:embed="rId2"/>
          <a:srcRect l="50677" t="3981" r="1667" b="18241"/>
          <a:stretch>
            <a:fillRect/>
          </a:stretch>
        </p:blipFill>
        <p:spPr>
          <a:xfrm>
            <a:off x="4572000" y="285728"/>
            <a:ext cx="4357686" cy="400052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929190" y="4714884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Revisie </a:t>
            </a:r>
            <a:r>
              <a:rPr lang="nl-NL" sz="2800" dirty="0" err="1" smtClean="0">
                <a:solidFill>
                  <a:schemeClr val="tx1"/>
                </a:solidFill>
              </a:rPr>
              <a:t>landcruiser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.JPG"/>
          <p:cNvPicPr>
            <a:picLocks noChangeAspect="1"/>
          </p:cNvPicPr>
          <p:nvPr/>
        </p:nvPicPr>
        <p:blipFill>
          <a:blip r:embed="rId2"/>
          <a:srcRect l="12856" r="5326"/>
          <a:stretch>
            <a:fillRect/>
          </a:stretch>
        </p:blipFill>
        <p:spPr>
          <a:xfrm>
            <a:off x="0" y="285728"/>
            <a:ext cx="9144000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5.JPG"/>
          <p:cNvPicPr>
            <a:picLocks noChangeAspect="1"/>
          </p:cNvPicPr>
          <p:nvPr/>
        </p:nvPicPr>
        <p:blipFill>
          <a:blip r:embed="rId2"/>
          <a:srcRect l="1562" t="2777" r="1562" b="13889"/>
          <a:stretch>
            <a:fillRect/>
          </a:stretch>
        </p:blipFill>
        <p:spPr>
          <a:xfrm>
            <a:off x="142844" y="142852"/>
            <a:ext cx="6643734" cy="3214710"/>
          </a:xfrm>
          <a:prstGeom prst="rect">
            <a:avLst/>
          </a:prstGeom>
        </p:spPr>
      </p:pic>
      <p:pic>
        <p:nvPicPr>
          <p:cNvPr id="3" name="Afbeelding 2" descr="21.JPG"/>
          <p:cNvPicPr>
            <a:picLocks noChangeAspect="1"/>
          </p:cNvPicPr>
          <p:nvPr/>
        </p:nvPicPr>
        <p:blipFill>
          <a:blip r:embed="rId3"/>
          <a:srcRect l="14843" t="4166" r="14844" b="4166"/>
          <a:stretch>
            <a:fillRect/>
          </a:stretch>
        </p:blipFill>
        <p:spPr>
          <a:xfrm>
            <a:off x="3857620" y="2924170"/>
            <a:ext cx="5072098" cy="3719539"/>
          </a:xfrm>
          <a:prstGeom prst="rect">
            <a:avLst/>
          </a:prstGeom>
        </p:spPr>
      </p:pic>
      <p:pic>
        <p:nvPicPr>
          <p:cNvPr id="4" name="Afbeelding 3" descr="17.JPG"/>
          <p:cNvPicPr>
            <a:picLocks noChangeAspect="1"/>
          </p:cNvPicPr>
          <p:nvPr/>
        </p:nvPicPr>
        <p:blipFill>
          <a:blip r:embed="rId4"/>
          <a:srcRect l="76172" t="2863" r="2734" b="45053"/>
          <a:stretch>
            <a:fillRect/>
          </a:stretch>
        </p:blipFill>
        <p:spPr>
          <a:xfrm>
            <a:off x="571472" y="3143248"/>
            <a:ext cx="1954544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6.JPG"/>
          <p:cNvPicPr>
            <a:picLocks noChangeAspect="1"/>
          </p:cNvPicPr>
          <p:nvPr/>
        </p:nvPicPr>
        <p:blipFill>
          <a:blip r:embed="rId2"/>
          <a:srcRect l="6251" t="2470" r="4861"/>
          <a:stretch>
            <a:fillRect/>
          </a:stretch>
        </p:blipFill>
        <p:spPr>
          <a:xfrm>
            <a:off x="0" y="428604"/>
            <a:ext cx="9144000" cy="564357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8596" y="5214950"/>
            <a:ext cx="835824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Klaslokaal </a:t>
            </a:r>
            <a:r>
              <a:rPr lang="nl-NL" sz="2400" dirty="0" err="1" smtClean="0">
                <a:solidFill>
                  <a:schemeClr val="bg1"/>
                </a:solidFill>
              </a:rPr>
              <a:t>Tamani</a:t>
            </a:r>
            <a:r>
              <a:rPr lang="nl-NL" sz="2400" dirty="0" smtClean="0">
                <a:solidFill>
                  <a:schemeClr val="bg1"/>
                </a:solidFill>
              </a:rPr>
              <a:t> Junior School. 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Alles wordt door het project zelf gemaakt en gebouwd.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7.JPG"/>
          <p:cNvPicPr>
            <a:picLocks noChangeAspect="1"/>
          </p:cNvPicPr>
          <p:nvPr/>
        </p:nvPicPr>
        <p:blipFill>
          <a:blip r:embed="rId2"/>
          <a:srcRect t="1389" r="26562"/>
          <a:stretch>
            <a:fillRect/>
          </a:stretch>
        </p:blipFill>
        <p:spPr>
          <a:xfrm>
            <a:off x="0" y="113205"/>
            <a:ext cx="8929718" cy="67447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2.JPG"/>
          <p:cNvPicPr>
            <a:picLocks noChangeAspect="1"/>
          </p:cNvPicPr>
          <p:nvPr/>
        </p:nvPicPr>
        <p:blipFill>
          <a:blip r:embed="rId2"/>
          <a:srcRect l="12500" t="1389" r="13281" b="45833"/>
          <a:stretch>
            <a:fillRect/>
          </a:stretch>
        </p:blipFill>
        <p:spPr>
          <a:xfrm>
            <a:off x="357158" y="2928934"/>
            <a:ext cx="8572560" cy="3429024"/>
          </a:xfrm>
          <a:prstGeom prst="rect">
            <a:avLst/>
          </a:prstGeom>
        </p:spPr>
      </p:pic>
      <p:pic>
        <p:nvPicPr>
          <p:cNvPr id="4" name="Afbeelding 3" descr="16.JPG"/>
          <p:cNvPicPr>
            <a:picLocks noChangeAspect="1"/>
          </p:cNvPicPr>
          <p:nvPr/>
        </p:nvPicPr>
        <p:blipFill>
          <a:blip r:embed="rId3"/>
          <a:srcRect l="57640" t="40741" r="7638" b="13580"/>
          <a:stretch>
            <a:fillRect/>
          </a:stretch>
        </p:blipFill>
        <p:spPr>
          <a:xfrm rot="189790">
            <a:off x="5635383" y="587013"/>
            <a:ext cx="3218047" cy="2381376"/>
          </a:xfrm>
          <a:prstGeom prst="rect">
            <a:avLst/>
          </a:prstGeom>
        </p:spPr>
      </p:pic>
      <p:pic>
        <p:nvPicPr>
          <p:cNvPr id="5" name="Afbeelding 4" descr="8.JPG"/>
          <p:cNvPicPr>
            <a:picLocks noChangeAspect="1"/>
          </p:cNvPicPr>
          <p:nvPr/>
        </p:nvPicPr>
        <p:blipFill>
          <a:blip r:embed="rId4"/>
          <a:srcRect l="54595" t="48329" r="8491" b="4796"/>
          <a:stretch>
            <a:fillRect/>
          </a:stretch>
        </p:blipFill>
        <p:spPr>
          <a:xfrm>
            <a:off x="2285984" y="571480"/>
            <a:ext cx="3100409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4.JPG"/>
          <p:cNvPicPr>
            <a:picLocks noChangeAspect="1"/>
          </p:cNvPicPr>
          <p:nvPr/>
        </p:nvPicPr>
        <p:blipFill>
          <a:blip r:embed="rId5"/>
          <a:srcRect l="6250" t="6944" r="67188" b="12500"/>
          <a:stretch>
            <a:fillRect/>
          </a:stretch>
        </p:blipFill>
        <p:spPr>
          <a:xfrm>
            <a:off x="357158" y="428604"/>
            <a:ext cx="1714512" cy="29247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2500306"/>
            <a:ext cx="6409010" cy="922338"/>
          </a:xfr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nl-N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UW HULP TELT !!</a:t>
            </a:r>
            <a:r>
              <a:rPr lang="nl-N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 </a:t>
            </a:r>
            <a:endParaRPr lang="nl-NL" sz="4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Verdana"/>
              <a:cs typeface="Verdana"/>
            </a:endParaRPr>
          </a:p>
        </p:txBody>
      </p:sp>
      <p:sp>
        <p:nvSpPr>
          <p:cNvPr id="47107" name="Rechthoek 2"/>
          <p:cNvSpPr>
            <a:spLocks noChangeArrowheads="1"/>
          </p:cNvSpPr>
          <p:nvPr isPhoto="1"/>
        </p:nvSpPr>
        <p:spPr bwMode="auto">
          <a:xfrm>
            <a:off x="0" y="3857628"/>
            <a:ext cx="8784976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Een gift overmaken kan ook:</a:t>
            </a:r>
            <a:b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 </a:t>
            </a:r>
            <a: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/>
            </a:r>
            <a:b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STREEKVERBAND DE TIEN</a:t>
            </a:r>
            <a:b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endParaRPr lang="nl-NL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r>
              <a:rPr lang="nl-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IBAN </a:t>
            </a:r>
            <a:r>
              <a:rPr lang="nl-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nr.  NL58 RABO </a:t>
            </a:r>
            <a:r>
              <a:rPr lang="nl-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03436.16.661</a:t>
            </a:r>
          </a:p>
          <a:p>
            <a:pPr algn="ctr"/>
            <a:r>
              <a:rPr lang="nl-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o.v.v. Wim </a:t>
            </a:r>
            <a:r>
              <a:rPr lang="nl-N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vd</a:t>
            </a:r>
            <a:r>
              <a:rPr lang="nl-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Burg Kenia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7108" name="Tekstvak 4"/>
          <p:cNvSpPr txBox="1">
            <a:spLocks noChangeArrowheads="1"/>
          </p:cNvSpPr>
          <p:nvPr/>
        </p:nvSpPr>
        <p:spPr bwMode="auto">
          <a:xfrm>
            <a:off x="2771775" y="27082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Gill Sans MT" pitchFamily="34" charset="0"/>
            </a:endParaRPr>
          </a:p>
        </p:txBody>
      </p:sp>
      <p:sp>
        <p:nvSpPr>
          <p:cNvPr id="47113" name="Tekstvak 9"/>
          <p:cNvSpPr txBox="1">
            <a:spLocks noChangeArrowheads="1"/>
          </p:cNvSpPr>
          <p:nvPr/>
        </p:nvSpPr>
        <p:spPr bwMode="auto">
          <a:xfrm>
            <a:off x="0" y="61193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www.streekverband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-de-</a:t>
            </a:r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tien.nl</a:t>
            </a:r>
            <a:endParaRPr lang="nl-NL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1" name="Afbeelding 10" descr="de tie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70" y="500042"/>
            <a:ext cx="3294955" cy="928694"/>
          </a:xfrm>
          <a:prstGeom prst="rect">
            <a:avLst/>
          </a:prstGeom>
        </p:spPr>
      </p:pic>
      <p:pic>
        <p:nvPicPr>
          <p:cNvPr id="7" name="Afbeelding 6" descr="9.JPG"/>
          <p:cNvPicPr>
            <a:picLocks noChangeAspect="1"/>
          </p:cNvPicPr>
          <p:nvPr/>
        </p:nvPicPr>
        <p:blipFill>
          <a:blip r:embed="rId4"/>
          <a:srcRect l="74201" t="59690" r="10182" b="1748"/>
          <a:stretch>
            <a:fillRect/>
          </a:stretch>
        </p:blipFill>
        <p:spPr>
          <a:xfrm>
            <a:off x="500034" y="714356"/>
            <a:ext cx="1285884" cy="17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2000">
        <p14:doors dir="ver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3.JPG"/>
          <p:cNvPicPr>
            <a:picLocks noChangeAspect="1"/>
          </p:cNvPicPr>
          <p:nvPr/>
        </p:nvPicPr>
        <p:blipFill>
          <a:blip r:embed="rId2"/>
          <a:srcRect l="9151" r="7190"/>
          <a:stretch>
            <a:fillRect/>
          </a:stretch>
        </p:blipFill>
        <p:spPr>
          <a:xfrm>
            <a:off x="0" y="428604"/>
            <a:ext cx="9144000" cy="614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5968978" cy="3357550"/>
          </a:xfrm>
          <a:prstGeom prst="rect">
            <a:avLst/>
          </a:prstGeom>
        </p:spPr>
      </p:pic>
      <p:pic>
        <p:nvPicPr>
          <p:cNvPr id="3" name="Afbeelding 2" descr="5.JPG"/>
          <p:cNvPicPr>
            <a:picLocks noChangeAspect="1"/>
          </p:cNvPicPr>
          <p:nvPr/>
        </p:nvPicPr>
        <p:blipFill>
          <a:blip r:embed="rId3"/>
          <a:srcRect l="2344" t="1389" r="32031" b="1388"/>
          <a:stretch>
            <a:fillRect/>
          </a:stretch>
        </p:blipFill>
        <p:spPr>
          <a:xfrm>
            <a:off x="3929058" y="2571744"/>
            <a:ext cx="4857784" cy="4048153"/>
          </a:xfrm>
          <a:prstGeom prst="rect">
            <a:avLst/>
          </a:prstGeom>
        </p:spPr>
      </p:pic>
      <p:pic>
        <p:nvPicPr>
          <p:cNvPr id="4" name="Afbeelding 3" descr="5.JPG"/>
          <p:cNvPicPr>
            <a:picLocks noChangeAspect="1"/>
          </p:cNvPicPr>
          <p:nvPr/>
        </p:nvPicPr>
        <p:blipFill>
          <a:blip r:embed="rId3"/>
          <a:srcRect l="68646" t="76204"/>
          <a:stretch>
            <a:fillRect/>
          </a:stretch>
        </p:blipFill>
        <p:spPr>
          <a:xfrm>
            <a:off x="712398" y="5072074"/>
            <a:ext cx="3368996" cy="14382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86512" y="428604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err="1" smtClean="0">
                <a:solidFill>
                  <a:schemeClr val="tx1"/>
                </a:solidFill>
              </a:rPr>
              <a:t>Tiny</a:t>
            </a:r>
            <a:r>
              <a:rPr lang="nl-NL" sz="2600" dirty="0" smtClean="0">
                <a:solidFill>
                  <a:schemeClr val="tx1"/>
                </a:solidFill>
              </a:rPr>
              <a:t> </a:t>
            </a:r>
            <a:r>
              <a:rPr lang="nl-NL" sz="2600" dirty="0" err="1" smtClean="0">
                <a:solidFill>
                  <a:schemeClr val="tx1"/>
                </a:solidFill>
              </a:rPr>
              <a:t>well</a:t>
            </a: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786578" y="2000240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>
                <a:solidFill>
                  <a:schemeClr val="tx1"/>
                </a:solidFill>
              </a:rPr>
              <a:t>Lucy </a:t>
            </a:r>
            <a:r>
              <a:rPr lang="nl-NL" sz="2600" dirty="0" err="1" smtClean="0">
                <a:solidFill>
                  <a:schemeClr val="tx1"/>
                </a:solidFill>
              </a:rPr>
              <a:t>well</a:t>
            </a:r>
            <a:endParaRPr lang="nl-NL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.JPG"/>
          <p:cNvPicPr>
            <a:picLocks noChangeAspect="1"/>
          </p:cNvPicPr>
          <p:nvPr/>
        </p:nvPicPr>
        <p:blipFill>
          <a:blip r:embed="rId2"/>
          <a:srcRect l="3125" t="47222" r="3124"/>
          <a:stretch>
            <a:fillRect/>
          </a:stretch>
        </p:blipFill>
        <p:spPr>
          <a:xfrm>
            <a:off x="0" y="3143248"/>
            <a:ext cx="9249346" cy="2928940"/>
          </a:xfrm>
          <a:prstGeom prst="rect">
            <a:avLst/>
          </a:prstGeom>
        </p:spPr>
      </p:pic>
      <p:pic>
        <p:nvPicPr>
          <p:cNvPr id="3" name="Afbeelding 2" descr="7.JPG"/>
          <p:cNvPicPr>
            <a:picLocks noChangeAspect="1"/>
          </p:cNvPicPr>
          <p:nvPr/>
        </p:nvPicPr>
        <p:blipFill>
          <a:blip r:embed="rId2"/>
          <a:srcRect b="57130"/>
          <a:stretch>
            <a:fillRect/>
          </a:stretch>
        </p:blipFill>
        <p:spPr>
          <a:xfrm>
            <a:off x="0" y="928670"/>
            <a:ext cx="9144000" cy="220503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28596" y="614364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 smtClean="0">
                <a:solidFill>
                  <a:schemeClr val="tx1"/>
                </a:solidFill>
              </a:rPr>
              <a:t>Farmers’ </a:t>
            </a:r>
            <a:r>
              <a:rPr lang="nl-NL" sz="2800" dirty="0" err="1" smtClean="0">
                <a:solidFill>
                  <a:schemeClr val="tx1"/>
                </a:solidFill>
              </a:rPr>
              <a:t>Court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8.JPG"/>
          <p:cNvPicPr>
            <a:picLocks noChangeAspect="1"/>
          </p:cNvPicPr>
          <p:nvPr/>
        </p:nvPicPr>
        <p:blipFill>
          <a:blip r:embed="rId2"/>
          <a:srcRect t="-186" r="27448" b="51574"/>
          <a:stretch>
            <a:fillRect/>
          </a:stretch>
        </p:blipFill>
        <p:spPr>
          <a:xfrm>
            <a:off x="357158" y="3473514"/>
            <a:ext cx="8358246" cy="3150107"/>
          </a:xfrm>
          <a:prstGeom prst="rect">
            <a:avLst/>
          </a:prstGeom>
        </p:spPr>
      </p:pic>
      <p:pic>
        <p:nvPicPr>
          <p:cNvPr id="4" name="Afbeelding 3" descr="8.JPG"/>
          <p:cNvPicPr>
            <a:picLocks noChangeAspect="1"/>
          </p:cNvPicPr>
          <p:nvPr/>
        </p:nvPicPr>
        <p:blipFill>
          <a:blip r:embed="rId2"/>
          <a:srcRect l="3125" t="47223" r="4687" b="1388"/>
          <a:stretch>
            <a:fillRect/>
          </a:stretch>
        </p:blipFill>
        <p:spPr>
          <a:xfrm>
            <a:off x="357158" y="285728"/>
            <a:ext cx="8429684" cy="264320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85720" y="300037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Sorghum (kafferkoren) voor pap en veevoer.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9.JPG"/>
          <p:cNvPicPr>
            <a:picLocks noChangeAspect="1"/>
          </p:cNvPicPr>
          <p:nvPr/>
        </p:nvPicPr>
        <p:blipFill>
          <a:blip r:embed="rId2"/>
          <a:srcRect l="677" t="-186" r="39948" b="34908"/>
          <a:stretch>
            <a:fillRect/>
          </a:stretch>
        </p:blipFill>
        <p:spPr>
          <a:xfrm>
            <a:off x="214282" y="3214686"/>
            <a:ext cx="5429288" cy="3357586"/>
          </a:xfrm>
          <a:prstGeom prst="rect">
            <a:avLst/>
          </a:prstGeom>
        </p:spPr>
      </p:pic>
      <p:pic>
        <p:nvPicPr>
          <p:cNvPr id="2" name="Afbeelding 1" descr="9.JPG"/>
          <p:cNvPicPr>
            <a:picLocks noChangeAspect="1"/>
          </p:cNvPicPr>
          <p:nvPr/>
        </p:nvPicPr>
        <p:blipFill>
          <a:blip r:embed="rId2"/>
          <a:srcRect l="59375" t="8333" b="43056"/>
          <a:stretch>
            <a:fillRect/>
          </a:stretch>
        </p:blipFill>
        <p:spPr>
          <a:xfrm>
            <a:off x="3143240" y="214289"/>
            <a:ext cx="5786446" cy="3894757"/>
          </a:xfrm>
          <a:prstGeom prst="rect">
            <a:avLst/>
          </a:prstGeom>
        </p:spPr>
      </p:pic>
      <p:pic>
        <p:nvPicPr>
          <p:cNvPr id="6" name="Afbeelding 5" descr="9.JPG"/>
          <p:cNvPicPr>
            <a:picLocks noChangeAspect="1"/>
          </p:cNvPicPr>
          <p:nvPr/>
        </p:nvPicPr>
        <p:blipFill>
          <a:blip r:embed="rId2"/>
          <a:srcRect l="74201" t="59690" r="10182" b="1748"/>
          <a:stretch>
            <a:fillRect/>
          </a:stretch>
        </p:blipFill>
        <p:spPr>
          <a:xfrm>
            <a:off x="500034" y="500042"/>
            <a:ext cx="1457335" cy="20240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0.JPG"/>
          <p:cNvPicPr>
            <a:picLocks noChangeAspect="1"/>
          </p:cNvPicPr>
          <p:nvPr/>
        </p:nvPicPr>
        <p:blipFill>
          <a:blip r:embed="rId2"/>
          <a:srcRect l="10156" r="6250"/>
          <a:stretch>
            <a:fillRect/>
          </a:stretch>
        </p:blipFill>
        <p:spPr>
          <a:xfrm>
            <a:off x="0" y="285728"/>
            <a:ext cx="9236367" cy="62150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12.JPG"/>
          <p:cNvPicPr>
            <a:picLocks noChangeAspect="1"/>
          </p:cNvPicPr>
          <p:nvPr/>
        </p:nvPicPr>
        <p:blipFill>
          <a:blip r:embed="rId2"/>
          <a:srcRect l="14843" t="1389" r="14844" b="4166"/>
          <a:stretch>
            <a:fillRect/>
          </a:stretch>
        </p:blipFill>
        <p:spPr>
          <a:xfrm>
            <a:off x="142844" y="3143248"/>
            <a:ext cx="4538414" cy="3429024"/>
          </a:xfrm>
          <a:prstGeom prst="rect">
            <a:avLst/>
          </a:prstGeom>
        </p:spPr>
      </p:pic>
      <p:pic>
        <p:nvPicPr>
          <p:cNvPr id="2" name="Afbeelding 1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6731003" cy="3786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5872</TotalTime>
  <Words>48</Words>
  <Application>Microsoft Office PowerPoint</Application>
  <PresentationFormat>Diavoorstelling (4:3)</PresentationFormat>
  <Paragraphs>14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UW HULP TELT 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Westlander in Kenia</dc:title>
  <dc:creator>Nico Minnaard</dc:creator>
  <cp:lastModifiedBy>VDM Watersport</cp:lastModifiedBy>
  <cp:revision>612</cp:revision>
  <dcterms:created xsi:type="dcterms:W3CDTF">2003-07-30T12:13:51Z</dcterms:created>
  <dcterms:modified xsi:type="dcterms:W3CDTF">2020-02-29T15:40:52Z</dcterms:modified>
</cp:coreProperties>
</file>